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ADD1-AE27-4EE8-A1B1-55CD877BABB6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1D34-D63C-4F0C-AE7F-A075C5991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60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F4B8-080E-4BEB-A7A2-82D47087F4C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43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F4B8-080E-4BEB-A7A2-82D47087F4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56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F4B8-080E-4BEB-A7A2-82D47087F4C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62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F4B8-080E-4BEB-A7A2-82D47087F4C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9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6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84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4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1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38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5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04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3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4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2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0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9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3AFC-3D0D-4F5B-B653-2F7201C343F9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D542-9824-47B1-9ECA-841FB247A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97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97" y="134754"/>
            <a:ext cx="10515600" cy="1188720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rgbClr val="002060"/>
                </a:solidFill>
              </a:rPr>
              <a:t>Dagsorden til generalforsamling </a:t>
            </a:r>
            <a:r>
              <a:rPr lang="da-DK" sz="2400" b="1" dirty="0" smtClean="0">
                <a:solidFill>
                  <a:srgbClr val="002060"/>
                </a:solidFill>
              </a:rPr>
              <a:t>i </a:t>
            </a:r>
            <a:r>
              <a:rPr lang="da-DK" sz="2400" b="1" dirty="0">
                <a:solidFill>
                  <a:srgbClr val="002060"/>
                </a:solidFill>
              </a:rPr>
              <a:t>Frivilligcenter Ikast-Brande </a:t>
            </a:r>
            <a:br>
              <a:rPr lang="da-DK" sz="2400" b="1" dirty="0">
                <a:solidFill>
                  <a:srgbClr val="002060"/>
                </a:solidFill>
              </a:rPr>
            </a:br>
            <a:r>
              <a:rPr lang="da-DK" sz="2400" b="1" dirty="0" smtClean="0">
                <a:solidFill>
                  <a:srgbClr val="002060"/>
                </a:solidFill>
              </a:rPr>
              <a:t>Tirsdag </a:t>
            </a:r>
            <a:r>
              <a:rPr lang="da-DK" sz="2400" b="1" dirty="0">
                <a:solidFill>
                  <a:srgbClr val="002060"/>
                </a:solidFill>
              </a:rPr>
              <a:t>d. </a:t>
            </a:r>
            <a:r>
              <a:rPr lang="da-DK" sz="2400" b="1" dirty="0" smtClean="0">
                <a:solidFill>
                  <a:srgbClr val="002060"/>
                </a:solidFill>
              </a:rPr>
              <a:t>25. </a:t>
            </a:r>
            <a:r>
              <a:rPr lang="da-DK" sz="2400" b="1" dirty="0">
                <a:solidFill>
                  <a:srgbClr val="002060"/>
                </a:solidFill>
              </a:rPr>
              <a:t>april </a:t>
            </a:r>
            <a:r>
              <a:rPr lang="da-DK" sz="2400" b="1" dirty="0" smtClean="0">
                <a:solidFill>
                  <a:srgbClr val="002060"/>
                </a:solidFill>
              </a:rPr>
              <a:t>2023 i Bording Hallen, Klochsvej 25, 7441 Bording</a:t>
            </a:r>
            <a:r>
              <a:rPr lang="da-DK" sz="2400" b="1" dirty="0">
                <a:solidFill>
                  <a:srgbClr val="002060"/>
                </a:solidFill>
              </a:rPr>
              <a:t/>
            </a:r>
            <a:br>
              <a:rPr lang="da-DK" sz="2400" b="1" dirty="0">
                <a:solidFill>
                  <a:srgbClr val="002060"/>
                </a:solidFill>
              </a:rPr>
            </a:br>
            <a:endParaRPr lang="da-DK" sz="2400" b="1" dirty="0">
              <a:solidFill>
                <a:srgbClr val="00206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1776" y="996216"/>
            <a:ext cx="10372023" cy="5707780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1. Valg af dirigent.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2. Valg af referent.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3. Valg af 2 stemmetællere.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sz="6200" b="1" dirty="0" smtClean="0">
                <a:solidFill>
                  <a:schemeClr val="accent5">
                    <a:lumMod val="50000"/>
                  </a:schemeClr>
                </a:solidFill>
              </a:rPr>
              <a:t>4. Bestyrelsens årsberetning - forelægges mundtligt.</a:t>
            </a: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5. Forelæggelse af regnskab til godkendelse. 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. Forelæggelse af budget for indeværende år til godkendelse. 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 Herunder fastsættelse af kontingent. 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7. Valg af bestyrelsesmedlemmer for 2 år 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– i lige år vælges 3 bestyrelsesmedlemmer og i ulige år vælges 4 bestyrelsesmedlemmer. 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På valg er: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Inger-Lise Katballe		Modtager ikke genvalg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Steffen Davidsen		Modtager genvalg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Bente Bjørnkjær		Modtager ikke genvalg</a:t>
            </a:r>
          </a:p>
          <a:p>
            <a:pPr marL="0" indent="0">
              <a:buNone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Lisbeth Bjørn Hansen	Modtager ikke genvalg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Desuden ønsker Charlotte Lindberg at udtræde af bestyrelsen før tid af personlige årsager, hvilket betyder at der  skal vælges 5 personer i 2023.	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Som medlem har man mulighed for at pege på kandidater til bestyrelsen på dagen. Valgbare til bestyrelsen er medlemmer af Frivilligcentret. Jf.  §3 stk. 1.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Hvert medlem, der har betalt kontingent, er stemmeberettiget med 1 stemme.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8. Valg af en 1. og 2. suppleant for 1 år. 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1. suppleant Hans Jørgen Jensen	Modtager genvalg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2. suppleant Hanne Pedersen	Modtager ikke genvalg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9. Valg af 2 personer til §18 udvalget.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	Margit Lysgaard og Henning Busk	Modtager begge genvalg 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10. Valg af registreret revisor for 1 år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.  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11. Indkomne forslag.   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75000"/>
                  </a:schemeClr>
                </a:solidFill>
                <a:effectLst/>
              </a:rPr>
              <a:t>	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Bestyrelsen fremsætter forslag om ændringer af vedtægterne under § 4, 5 og 7. Forslaget er medsendt indkaldelsen. 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lvl="0" indent="0">
              <a:buNone/>
            </a:pP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12. Eventuelt.</a:t>
            </a:r>
            <a:endParaRPr lang="da-DK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4966570"/>
            <a:ext cx="2297624" cy="18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922" y="0"/>
            <a:ext cx="10515600" cy="1325563"/>
          </a:xfrm>
        </p:spPr>
        <p:txBody>
          <a:bodyPr/>
          <a:lstStyle/>
          <a:p>
            <a:r>
              <a:rPr lang="da-DK" b="1" dirty="0" smtClean="0">
                <a:solidFill>
                  <a:srgbClr val="002060"/>
                </a:solidFill>
              </a:rPr>
              <a:t>Ansøgt om midler til 3 nye projekter </a:t>
            </a:r>
            <a:r>
              <a:rPr lang="da-DK" b="1" dirty="0">
                <a:solidFill>
                  <a:srgbClr val="002060"/>
                </a:solidFill>
              </a:rPr>
              <a:t>i </a:t>
            </a:r>
            <a:r>
              <a:rPr lang="da-DK" b="1" dirty="0" smtClean="0">
                <a:solidFill>
                  <a:srgbClr val="002060"/>
                </a:solidFill>
              </a:rPr>
              <a:t>2022: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87922" y="1466289"/>
            <a:ext cx="10515600" cy="4351338"/>
          </a:xfrm>
        </p:spPr>
        <p:txBody>
          <a:bodyPr/>
          <a:lstStyle/>
          <a:p>
            <a:r>
              <a:rPr lang="da-DK" b="1" i="1" dirty="0" smtClean="0"/>
              <a:t>Socialkompas</a:t>
            </a:r>
            <a:r>
              <a:rPr lang="da-DK" dirty="0" smtClean="0"/>
              <a:t> – søgt og fået overskydende § 18 midler foreløbig til 2½ års igangsætning og drift. </a:t>
            </a:r>
            <a:r>
              <a:rPr lang="da-DK" dirty="0"/>
              <a:t>P</a:t>
            </a:r>
            <a:r>
              <a:rPr lang="da-DK" dirty="0" smtClean="0"/>
              <a:t>rojektstart pr. 1. januar 2023 – Kristina projektleder i hele 2023.</a:t>
            </a:r>
          </a:p>
          <a:p>
            <a:r>
              <a:rPr lang="da-DK" b="1" i="1" dirty="0" smtClean="0"/>
              <a:t>Café Mandefællesskab </a:t>
            </a:r>
            <a:r>
              <a:rPr lang="da-DK" dirty="0" smtClean="0"/>
              <a:t>– søgt midler hos VELLIV, 1 årigt projekt. </a:t>
            </a:r>
            <a:r>
              <a:rPr lang="da-DK" dirty="0"/>
              <a:t>A</a:t>
            </a:r>
            <a:r>
              <a:rPr lang="da-DK" dirty="0" smtClean="0"/>
              <a:t>fventer svar uge 17.</a:t>
            </a:r>
          </a:p>
          <a:p>
            <a:r>
              <a:rPr lang="da-DK" b="1" i="1" dirty="0" smtClean="0"/>
              <a:t>Projekt Selvhjælp Mod Ensomhed </a:t>
            </a:r>
            <a:r>
              <a:rPr lang="da-DK" dirty="0" smtClean="0"/>
              <a:t>– søgt og fået midler hos A.P. Møller Fonden i samarbejde med FriSe og 20 andre Frivilligcentre til dette 3 årige projekt. 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" y="5375606"/>
            <a:ext cx="2776285" cy="884042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-45573375" y="23011634"/>
            <a:ext cx="310575" cy="21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056" name="Picture 8" descr="https://www.vellivforeningen.dk/media/1364/velliv-foreningen-logotype-primary-orange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1" y="4907588"/>
            <a:ext cx="2914610" cy="14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.P. Møller Fonden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2" name="Billede 11" descr="A.P. Møller Fonden_logo - Sort/Hvi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3" y="5432175"/>
            <a:ext cx="3771860" cy="385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8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977" y="-44228"/>
            <a:ext cx="10515600" cy="1325563"/>
          </a:xfrm>
        </p:spPr>
        <p:txBody>
          <a:bodyPr/>
          <a:lstStyle/>
          <a:p>
            <a:r>
              <a:rPr lang="da-DK" b="1" dirty="0" smtClean="0">
                <a:solidFill>
                  <a:srgbClr val="002060"/>
                </a:solidFill>
              </a:rPr>
              <a:t>Øvrige midler ansøgt i 2022</a:t>
            </a:r>
            <a:r>
              <a:rPr lang="da-DK" b="1" dirty="0">
                <a:solidFill>
                  <a:srgbClr val="002060"/>
                </a:solidFill>
              </a:rPr>
              <a:t>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9977" y="1159873"/>
            <a:ext cx="10515600" cy="5103075"/>
          </a:xfrm>
        </p:spPr>
        <p:txBody>
          <a:bodyPr/>
          <a:lstStyle/>
          <a:p>
            <a:r>
              <a:rPr lang="da-DK" dirty="0" smtClean="0"/>
              <a:t>I samarbejde med DH ansøgt og fået bevilget midler fra Velux Fonden til indkøb af </a:t>
            </a:r>
            <a:r>
              <a:rPr lang="da-DK" b="1" i="1" dirty="0" smtClean="0"/>
              <a:t>to mobile teleslyngeanlæg</a:t>
            </a:r>
            <a:r>
              <a:rPr lang="da-DK" dirty="0" smtClean="0"/>
              <a:t>.</a:t>
            </a:r>
          </a:p>
          <a:p>
            <a:r>
              <a:rPr lang="da-DK" dirty="0" smtClean="0"/>
              <a:t>I samarbejde med DH ansøgt og fået </a:t>
            </a:r>
            <a:r>
              <a:rPr lang="da-DK" smtClean="0"/>
              <a:t>midler fra </a:t>
            </a:r>
            <a:r>
              <a:rPr lang="da-DK" dirty="0" smtClean="0"/>
              <a:t>Tryg Fonden til indkøb af </a:t>
            </a:r>
            <a:r>
              <a:rPr lang="da-DK" b="1" i="1" dirty="0" smtClean="0"/>
              <a:t>5 løbevogne</a:t>
            </a:r>
            <a:r>
              <a:rPr lang="da-DK" i="1" dirty="0" smtClean="0"/>
              <a:t> til lokal afdeling af Team Tvilling</a:t>
            </a:r>
            <a:r>
              <a:rPr lang="da-DK" dirty="0" smtClean="0"/>
              <a:t>.</a:t>
            </a:r>
          </a:p>
          <a:p>
            <a:r>
              <a:rPr lang="da-DK" dirty="0" smtClean="0"/>
              <a:t>Ansøgt VELLIV om midler til gennemførelse af </a:t>
            </a:r>
            <a:r>
              <a:rPr lang="da-DK" b="1" i="1" dirty="0" smtClean="0"/>
              <a:t>Fællesskabsdagen</a:t>
            </a:r>
            <a:r>
              <a:rPr lang="da-DK" i="1" dirty="0" smtClean="0"/>
              <a:t> d. 10 juni</a:t>
            </a:r>
            <a:r>
              <a:rPr lang="da-DK" dirty="0" smtClean="0"/>
              <a:t> i samarbejde med Harrild Hedes Venner. Afventer svar i uge 17.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4" name="Picture 2" descr="Sådan bruger vi logo og standardtekster | THE VELUX FOUND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077">
            <a:off x="554739" y="4364930"/>
            <a:ext cx="4430749" cy="12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TrygFonden | Den Sociale Kapitalf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7" name="Picture 8" descr="https://www.vellivforeningen.dk/media/1364/velliv-foreningen-logotype-primary-orange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86" y="4862177"/>
            <a:ext cx="3804638" cy="18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 descr="Samarbejde med TrygFonden om levering af hjertestartere - Hjertevagt.d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794">
            <a:off x="6875104" y="4345005"/>
            <a:ext cx="4740460" cy="1251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1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73" y="0"/>
            <a:ext cx="10515600" cy="1325563"/>
          </a:xfrm>
        </p:spPr>
        <p:txBody>
          <a:bodyPr/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Fortsat stigning i udlån / udlejning af vores lokaler på Møllegade.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5379" y="1386509"/>
            <a:ext cx="11203174" cy="5471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dirty="0" smtClean="0"/>
              <a:t>Flere udlån pr. medlem / forening.                                                                                  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dirty="0" smtClean="0"/>
              <a:t>Flere </a:t>
            </a:r>
            <a:r>
              <a:rPr lang="da-DK" u="sng" dirty="0" smtClean="0"/>
              <a:t>forskellige</a:t>
            </a:r>
            <a:r>
              <a:rPr lang="da-DK" dirty="0" smtClean="0"/>
              <a:t> medlemmer  som                                                                                låner eller lejer.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da-DK" dirty="0" smtClean="0"/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lnSpc>
                <a:spcPct val="100000"/>
              </a:lnSpc>
              <a:buClr>
                <a:srgbClr val="92D050"/>
              </a:buClr>
              <a:buSzPts val="2790"/>
              <a:buFont typeface="Wingdings" panose="05000000000000000000" pitchFamily="2" charset="2"/>
              <a:buChar char="§"/>
            </a:pPr>
            <a:endParaRPr lang="da-DK" dirty="0"/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2790"/>
              <a:buNone/>
            </a:pPr>
            <a:endParaRPr lang="da-DK" b="1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b="17209"/>
          <a:stretch/>
        </p:blipFill>
        <p:spPr>
          <a:xfrm rot="667550">
            <a:off x="7225396" y="1944823"/>
            <a:ext cx="4352552" cy="196373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15004" b="9954"/>
          <a:stretch/>
        </p:blipFill>
        <p:spPr>
          <a:xfrm rot="21114926">
            <a:off x="681779" y="3163056"/>
            <a:ext cx="3746057" cy="240689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12945" r="16899" b="27675"/>
          <a:stretch/>
        </p:blipFill>
        <p:spPr>
          <a:xfrm rot="21403106">
            <a:off x="5464243" y="4143896"/>
            <a:ext cx="3194316" cy="22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12" y="294898"/>
            <a:ext cx="10515600" cy="1557965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Generel stigning i antal henvendelser til Frivilligcenteret </a:t>
            </a:r>
            <a:r>
              <a:rPr lang="da-DK" b="1" dirty="0" smtClean="0">
                <a:solidFill>
                  <a:srgbClr val="002060"/>
                </a:solidFill>
              </a:rPr>
              <a:t>- også </a:t>
            </a:r>
            <a:r>
              <a:rPr lang="da-DK" b="1" dirty="0" smtClean="0">
                <a:solidFill>
                  <a:srgbClr val="002060"/>
                </a:solidFill>
              </a:rPr>
              <a:t>i 2022.</a:t>
            </a:r>
            <a:br>
              <a:rPr lang="da-DK" b="1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1886" y="1544855"/>
            <a:ext cx="11203174" cy="6213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dirty="0" smtClean="0"/>
              <a:t>Flere </a:t>
            </a:r>
            <a:r>
              <a:rPr lang="da-DK" dirty="0"/>
              <a:t>henvendelser på </a:t>
            </a:r>
            <a:r>
              <a:rPr lang="da-DK" dirty="0" smtClean="0"/>
              <a:t>tlf. og mails.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dirty="0"/>
              <a:t>F</a:t>
            </a:r>
            <a:r>
              <a:rPr lang="da-DK" dirty="0" smtClean="0"/>
              <a:t>lere besøg og fysiske møder. 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dirty="0" smtClean="0"/>
              <a:t>Og flere der </a:t>
            </a:r>
            <a:r>
              <a:rPr lang="da-DK" dirty="0"/>
              <a:t>kommer ind fra </a:t>
            </a:r>
            <a:r>
              <a:rPr lang="da-DK" dirty="0" smtClean="0"/>
              <a:t>gaden.</a:t>
            </a:r>
            <a:endParaRPr lang="da-DK" dirty="0"/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2790"/>
              <a:buNone/>
            </a:pPr>
            <a:endParaRPr lang="da-DK" b="1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6">
            <a:off x="5772479" y="2961862"/>
            <a:ext cx="6050693" cy="287847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255">
            <a:off x="1743831" y="3486252"/>
            <a:ext cx="2330591" cy="2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da-DK" b="1" dirty="0" smtClean="0">
                <a:solidFill>
                  <a:srgbClr val="002060"/>
                </a:solidFill>
              </a:rPr>
              <a:t>Aktiviteter der allerede er eller bliver opstartet i 2023: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53323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a-DK" dirty="0"/>
              <a:t>Projekt </a:t>
            </a:r>
            <a:r>
              <a:rPr lang="da-DK" i="1" dirty="0"/>
              <a:t>Socialkompas</a:t>
            </a:r>
            <a:r>
              <a:rPr lang="da-DK" dirty="0"/>
              <a:t> </a:t>
            </a:r>
            <a:endParaRPr lang="da-DK" dirty="0" smtClean="0"/>
          </a:p>
          <a:p>
            <a:pPr lvl="0"/>
            <a:r>
              <a:rPr lang="da-DK" dirty="0" smtClean="0"/>
              <a:t>Projekt </a:t>
            </a:r>
            <a:r>
              <a:rPr lang="da-DK" i="1" dirty="0" smtClean="0"/>
              <a:t>Selvhjælp mod ensomhed</a:t>
            </a:r>
            <a:r>
              <a:rPr lang="da-DK" dirty="0" smtClean="0"/>
              <a:t> </a:t>
            </a:r>
          </a:p>
          <a:p>
            <a:pPr lvl="0"/>
            <a:r>
              <a:rPr lang="da-DK" dirty="0" smtClean="0"/>
              <a:t>Projekt </a:t>
            </a:r>
            <a:r>
              <a:rPr lang="da-DK" i="1" dirty="0"/>
              <a:t>Café Mandefællesskab</a:t>
            </a:r>
            <a:r>
              <a:rPr lang="da-DK" dirty="0"/>
              <a:t> </a:t>
            </a:r>
            <a:endParaRPr lang="da-DK" dirty="0" smtClean="0"/>
          </a:p>
          <a:p>
            <a:pPr lvl="0"/>
            <a:r>
              <a:rPr lang="da-DK" dirty="0" smtClean="0"/>
              <a:t>Opstart </a:t>
            </a:r>
            <a:r>
              <a:rPr lang="da-DK" dirty="0"/>
              <a:t>af ny netværksgruppe </a:t>
            </a:r>
            <a:r>
              <a:rPr lang="da-DK" i="1" dirty="0"/>
              <a:t>Fars Legestue.</a:t>
            </a:r>
            <a:r>
              <a:rPr lang="da-DK" dirty="0"/>
              <a:t> </a:t>
            </a:r>
            <a:r>
              <a:rPr lang="da-DK" dirty="0" smtClean="0"/>
              <a:t>Opstartes</a:t>
            </a:r>
            <a:r>
              <a:rPr lang="da-DK" i="1" dirty="0" smtClean="0"/>
              <a:t> </a:t>
            </a:r>
            <a:r>
              <a:rPr lang="da-DK" dirty="0"/>
              <a:t>i samarbejde med </a:t>
            </a:r>
            <a:r>
              <a:rPr lang="da-DK" dirty="0" smtClean="0"/>
              <a:t>Sundhedsplejersker </a:t>
            </a:r>
            <a:r>
              <a:rPr lang="da-DK" dirty="0"/>
              <a:t>i Ikast-Brande Kommune og drives af tre frivillige.</a:t>
            </a:r>
          </a:p>
          <a:p>
            <a:pPr lvl="0"/>
            <a:r>
              <a:rPr lang="da-DK" dirty="0"/>
              <a:t>Indstifte ny ”fællesskabspris” i Ikast-Brande.</a:t>
            </a:r>
          </a:p>
          <a:p>
            <a:pPr lvl="0"/>
            <a:r>
              <a:rPr lang="da-DK" dirty="0"/>
              <a:t>Kristina har </a:t>
            </a:r>
            <a:r>
              <a:rPr lang="da-DK" dirty="0" smtClean="0"/>
              <a:t>også </a:t>
            </a:r>
            <a:r>
              <a:rPr lang="da-DK" dirty="0"/>
              <a:t>nogle timer om ugen som </a:t>
            </a:r>
            <a:r>
              <a:rPr lang="da-DK" i="1" dirty="0"/>
              <a:t>markedsføringskonsulent</a:t>
            </a:r>
            <a:r>
              <a:rPr lang="da-DK" dirty="0"/>
              <a:t>. Yder gerne hjælp til profilering </a:t>
            </a:r>
            <a:r>
              <a:rPr lang="da-DK" dirty="0" smtClean="0"/>
              <a:t>af medlemsforeninger</a:t>
            </a:r>
            <a:r>
              <a:rPr lang="da-DK" dirty="0"/>
              <a:t>, nye aktiviteter og tilbud.</a:t>
            </a:r>
          </a:p>
          <a:p>
            <a:pPr lvl="0"/>
            <a:r>
              <a:rPr lang="da-DK" dirty="0"/>
              <a:t>Hanne </a:t>
            </a:r>
            <a:r>
              <a:rPr lang="da-DK" dirty="0" smtClean="0"/>
              <a:t>er ansat </a:t>
            </a:r>
            <a:r>
              <a:rPr lang="da-DK" dirty="0"/>
              <a:t>i skånejob – 4 timer ugentlig </a:t>
            </a:r>
            <a:r>
              <a:rPr lang="da-DK" dirty="0" smtClean="0"/>
              <a:t>frem </a:t>
            </a:r>
            <a:r>
              <a:rPr lang="da-DK" dirty="0"/>
              <a:t>til 1. oktober 23 –  vil primært arbejde med forskellige kommunikationsopgaver.</a:t>
            </a:r>
          </a:p>
          <a:p>
            <a:pPr lvl="0"/>
            <a:r>
              <a:rPr lang="da-DK" dirty="0"/>
              <a:t>3 bestyrelsesmedlemmer og centerleder deltager i ny bestyrelsesuddannelse </a:t>
            </a:r>
            <a:r>
              <a:rPr lang="da-DK" dirty="0" smtClean="0"/>
              <a:t>udbudt </a:t>
            </a:r>
            <a:r>
              <a:rPr lang="da-DK" dirty="0"/>
              <a:t>fra FriSe. </a:t>
            </a:r>
            <a:r>
              <a:rPr lang="da-DK" dirty="0" smtClean="0"/>
              <a:t>Opstart i maj.</a:t>
            </a:r>
          </a:p>
          <a:p>
            <a:pPr lvl="0"/>
            <a:r>
              <a:rPr lang="da-DK" dirty="0" smtClean="0"/>
              <a:t>Grundlæggende kursus i brug af sociale medier. D. 4. november kl. 10-16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907">
            <a:off x="8415412" y="929879"/>
            <a:ext cx="1805008" cy="14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539506" y="-56288"/>
            <a:ext cx="11184291" cy="349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a-DK" sz="3600" b="1" dirty="0" smtClean="0">
                <a:solidFill>
                  <a:srgbClr val="002060"/>
                </a:solidFill>
              </a:rPr>
              <a:t>Tak</a:t>
            </a:r>
            <a:r>
              <a:rPr lang="da-DK" sz="3600" dirty="0" smtClean="0">
                <a:solidFill>
                  <a:srgbClr val="002060"/>
                </a:solidFill>
              </a:rPr>
              <a:t>……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 smtClean="0"/>
              <a:t>Til bestyrelsen for en stor indsats og et rigtig </a:t>
            </a:r>
            <a:r>
              <a:rPr lang="da-DK" dirty="0"/>
              <a:t>godt </a:t>
            </a:r>
            <a:r>
              <a:rPr lang="da-DK" dirty="0" smtClean="0"/>
              <a:t>samarbejde.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 smtClean="0"/>
              <a:t>Specielt til de afgående bestyrelsesmedlemmer.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 smtClean="0"/>
              <a:t>Til § </a:t>
            </a:r>
            <a:r>
              <a:rPr lang="da-DK" dirty="0"/>
              <a:t>18 </a:t>
            </a:r>
            <a:r>
              <a:rPr lang="da-DK" dirty="0" smtClean="0"/>
              <a:t>udvalget for god sparring.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 smtClean="0"/>
              <a:t>Til vores medlemsforeninger for godt samarbejde samt jeres støtte og opbakning.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</a:t>
            </a:r>
            <a:r>
              <a:rPr lang="da-DK" dirty="0" smtClean="0"/>
              <a:t>il øvrige samarbejdspartnere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smtClean="0"/>
              <a:t>for inspirerende dialog og konstruktivt samarbejde.</a:t>
            </a:r>
            <a:endParaRPr lang="da-DK" sz="3600" dirty="0"/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</a:t>
            </a:r>
            <a:r>
              <a:rPr lang="da-DK" dirty="0" smtClean="0"/>
              <a:t>il </a:t>
            </a:r>
            <a:r>
              <a:rPr lang="da-DK" dirty="0"/>
              <a:t>Vibeke for hendes altid store indsats for frivilligheden</a:t>
            </a:r>
            <a:r>
              <a:rPr lang="da-DK" dirty="0" smtClean="0"/>
              <a:t>.</a:t>
            </a:r>
            <a:r>
              <a:rPr lang="da-DK" dirty="0"/>
              <a:t> </a:t>
            </a:r>
          </a:p>
          <a:p>
            <a:endParaRPr lang="da-DK" sz="400" dirty="0"/>
          </a:p>
          <a:p>
            <a:r>
              <a:rPr lang="da-DK" dirty="0"/>
              <a:t>Spred </a:t>
            </a:r>
            <a:r>
              <a:rPr lang="da-DK" dirty="0" smtClean="0"/>
              <a:t>gerne kendskabet til os, så andre også får lyst til at </a:t>
            </a:r>
            <a:r>
              <a:rPr lang="da-DK" dirty="0"/>
              <a:t>blive medlem af </a:t>
            </a:r>
            <a:endParaRPr lang="da-DK" dirty="0" smtClean="0"/>
          </a:p>
          <a:p>
            <a:r>
              <a:rPr lang="da-DK" dirty="0" smtClean="0"/>
              <a:t>Frivilligcenter Ikast-Brande.</a:t>
            </a:r>
            <a:endParaRPr lang="da-DK" dirty="0"/>
          </a:p>
          <a:p>
            <a:r>
              <a:rPr lang="da-DK" sz="2800" b="1" i="1" dirty="0">
                <a:solidFill>
                  <a:srgbClr val="002060"/>
                </a:solidFill>
              </a:rPr>
              <a:t>Sammen er vi </a:t>
            </a:r>
            <a:r>
              <a:rPr lang="da-DK" sz="2800" b="1" i="1" dirty="0" smtClean="0">
                <a:solidFill>
                  <a:srgbClr val="002060"/>
                </a:solidFill>
              </a:rPr>
              <a:t>stærkere!</a:t>
            </a:r>
            <a:endParaRPr lang="da-DK" sz="2800" i="1" dirty="0" smtClean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da-DK" sz="2800" b="1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da-DK" sz="2800" b="1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72">
            <a:off x="251417" y="4622033"/>
            <a:ext cx="2379669" cy="178475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4"/>
          <a:stretch/>
        </p:blipFill>
        <p:spPr>
          <a:xfrm rot="539237">
            <a:off x="2651648" y="4914976"/>
            <a:ext cx="2291326" cy="156317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937">
            <a:off x="4952904" y="5131492"/>
            <a:ext cx="2266257" cy="15430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603">
            <a:off x="7186612" y="5011355"/>
            <a:ext cx="2171700" cy="162877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192">
            <a:off x="9305161" y="4257675"/>
            <a:ext cx="2528887" cy="18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307" y="659218"/>
            <a:ext cx="9144000" cy="1415349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Udpluk af aktiviteter i 2022</a:t>
            </a:r>
            <a:endParaRPr lang="da-DK" b="1" dirty="0">
              <a:solidFill>
                <a:srgbClr val="00206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25" y="2333847"/>
            <a:ext cx="4744887" cy="38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132" y="81180"/>
            <a:ext cx="11386686" cy="1516614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2022 var året hvor vi udarbejdede en ny udviklingsplan og en handleplan for 5 nye indsatsområder i </a:t>
            </a:r>
            <a:br>
              <a:rPr lang="da-DK" b="1" dirty="0" smtClean="0">
                <a:solidFill>
                  <a:srgbClr val="002060"/>
                </a:solidFill>
              </a:rPr>
            </a:br>
            <a:r>
              <a:rPr lang="da-DK" b="1" dirty="0" smtClean="0">
                <a:solidFill>
                  <a:srgbClr val="002060"/>
                </a:solidFill>
              </a:rPr>
              <a:t>2023 og 2024.</a:t>
            </a:r>
            <a:endParaRPr lang="da-DK" b="1" dirty="0">
              <a:solidFill>
                <a:srgbClr val="002060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773">
            <a:off x="880339" y="1668979"/>
            <a:ext cx="2453707" cy="347109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solid"/>
          </a:ln>
          <a:effectLst>
            <a:softEdge rad="31750"/>
          </a:effec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431">
            <a:off x="8279534" y="1954543"/>
            <a:ext cx="3420063" cy="24123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kstfelt 2"/>
          <p:cNvSpPr txBox="1"/>
          <p:nvPr/>
        </p:nvSpPr>
        <p:spPr>
          <a:xfrm>
            <a:off x="3968756" y="2129195"/>
            <a:ext cx="3708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latin typeface="Comic Sans MS" panose="030F0702030302020204" pitchFamily="66" charset="0"/>
              </a:rPr>
              <a:t>Indsatsområder 2023-24: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Comic Sans MS" panose="030F0702030302020204" pitchFamily="66" charset="0"/>
              </a:rPr>
              <a:t>Øge kendskabet til Frivilligcenter Ikast-Brande.                                               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Comic Sans MS" panose="030F0702030302020204" pitchFamily="66" charset="0"/>
              </a:rPr>
              <a:t>Udbygge variation og omfang af tilbud i Selvhjælp Ikast-Brande.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Comic Sans MS" panose="030F0702030302020204" pitchFamily="66" charset="0"/>
              </a:rPr>
              <a:t>Understøtte rummelighed og mulighed for deltagelse i frivillige fællesskaber.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Comic Sans MS" panose="030F0702030302020204" pitchFamily="66" charset="0"/>
              </a:rPr>
              <a:t>Oprette, facilitere og styrke netværk.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Comic Sans MS" panose="030F0702030302020204" pitchFamily="66" charset="0"/>
              </a:rPr>
              <a:t>Styrke, synliggøre og koordinere frivillige indsatser for unge.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6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13124">
            <a:off x="611234" y="2308016"/>
            <a:ext cx="6274823" cy="2879215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863">
            <a:off x="5406560" y="3488795"/>
            <a:ext cx="6012764" cy="3036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411" y="407805"/>
            <a:ext cx="10515600" cy="2180121"/>
          </a:xfrm>
        </p:spPr>
        <p:txBody>
          <a:bodyPr>
            <a:noAutofit/>
          </a:bodyPr>
          <a:lstStyle/>
          <a:p>
            <a:pPr algn="ctr"/>
            <a:r>
              <a:rPr lang="da-DK" sz="3200" b="1" dirty="0" smtClean="0">
                <a:solidFill>
                  <a:srgbClr val="002060"/>
                </a:solidFill>
              </a:rPr>
              <a:t>Vi har også i 2022 hjulpet forskellige foreninger med at få kontakt til nye frivillige </a:t>
            </a:r>
            <a:br>
              <a:rPr lang="da-DK" sz="3200" b="1" dirty="0" smtClean="0">
                <a:solidFill>
                  <a:srgbClr val="002060"/>
                </a:solidFill>
              </a:rPr>
            </a:br>
            <a:r>
              <a:rPr lang="da-DK" sz="3200" b="1" dirty="0" smtClean="0">
                <a:solidFill>
                  <a:srgbClr val="002060"/>
                </a:solidFill>
              </a:rPr>
              <a:t>- og langt flere borgere end tidligere har kigget ind i Frivilligcentret og fået hjælp til at finde et frivilligt job eller en meningsgivende frivillig opgave.</a:t>
            </a:r>
            <a:r>
              <a:rPr lang="da-DK" sz="3200" b="1" dirty="0">
                <a:solidFill>
                  <a:srgbClr val="002060"/>
                </a:solidFill>
              </a:rPr>
              <a:t/>
            </a:r>
            <a:br>
              <a:rPr lang="da-DK" sz="3200" b="1" dirty="0">
                <a:solidFill>
                  <a:srgbClr val="002060"/>
                </a:solidFill>
              </a:rPr>
            </a:br>
            <a:endParaRPr lang="da-DK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55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6000" b="1" dirty="0" smtClean="0">
                <a:solidFill>
                  <a:schemeClr val="accent5">
                    <a:lumMod val="50000"/>
                  </a:schemeClr>
                </a:solidFill>
              </a:rPr>
              <a:t>KURSER i 2022</a:t>
            </a:r>
            <a:br>
              <a:rPr lang="da-DK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a-DK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47312">
            <a:off x="827686" y="1142631"/>
            <a:ext cx="3282811" cy="489534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209">
            <a:off x="8220213" y="1109547"/>
            <a:ext cx="3196982" cy="48969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042461" y="1690687"/>
            <a:ext cx="2056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accent5">
                    <a:lumMod val="50000"/>
                  </a:schemeClr>
                </a:solidFill>
              </a:rPr>
              <a:t>2 kurser er det blevet til </a:t>
            </a:r>
          </a:p>
          <a:p>
            <a:pPr algn="ctr"/>
            <a:r>
              <a:rPr lang="da-DK" sz="4000" b="1" dirty="0" smtClean="0">
                <a:solidFill>
                  <a:schemeClr val="accent5">
                    <a:lumMod val="50000"/>
                  </a:schemeClr>
                </a:solidFill>
              </a:rPr>
              <a:t>i 2022</a:t>
            </a:r>
          </a:p>
          <a:p>
            <a:pPr algn="ctr"/>
            <a:r>
              <a:rPr lang="da-DK" sz="2000" b="1" dirty="0" smtClean="0">
                <a:solidFill>
                  <a:schemeClr val="accent5">
                    <a:lumMod val="50000"/>
                  </a:schemeClr>
                </a:solidFill>
              </a:rPr>
              <a:t>- og desuden forskellige oplæg for foreninger, grupper, loger og uddannelses-institutioner. </a:t>
            </a:r>
            <a:endParaRPr lang="da-DK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30" y="-209378"/>
            <a:ext cx="5826964" cy="215529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321">
            <a:off x="446901" y="1076236"/>
            <a:ext cx="3118513" cy="431231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596">
            <a:off x="3735997" y="2065484"/>
            <a:ext cx="4869424" cy="272436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352">
            <a:off x="8653539" y="1979105"/>
            <a:ext cx="3064386" cy="442286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Tekstfelt 1"/>
          <p:cNvSpPr txBox="1"/>
          <p:nvPr/>
        </p:nvSpPr>
        <p:spPr>
          <a:xfrm>
            <a:off x="3514638" y="5335070"/>
            <a:ext cx="3652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da-DK" b="1" dirty="0" smtClean="0"/>
              <a:t>Vi mangler fortsat frivillige mentorer – både i Ikast og Brande </a:t>
            </a:r>
          </a:p>
          <a:p>
            <a:pPr algn="ctr">
              <a:buClr>
                <a:srgbClr val="002060"/>
              </a:buClr>
            </a:pPr>
            <a:r>
              <a:rPr lang="da-DK" b="1" dirty="0" smtClean="0"/>
              <a:t>Har brug </a:t>
            </a:r>
            <a:r>
              <a:rPr lang="da-DK" b="1" dirty="0"/>
              <a:t>for hjælp </a:t>
            </a:r>
            <a:r>
              <a:rPr lang="da-DK" b="1" dirty="0" smtClean="0"/>
              <a:t>til at prikke </a:t>
            </a:r>
            <a:r>
              <a:rPr lang="da-DK" b="1" dirty="0"/>
              <a:t>mulige interesserede i jeres netværk!!</a:t>
            </a:r>
          </a:p>
        </p:txBody>
      </p:sp>
      <p:sp>
        <p:nvSpPr>
          <p:cNvPr id="3" name="Tekstfelt 2"/>
          <p:cNvSpPr txBox="1"/>
          <p:nvPr/>
        </p:nvSpPr>
        <p:spPr>
          <a:xfrm rot="524231">
            <a:off x="9348579" y="196719"/>
            <a:ext cx="2519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Meget svingende søgning i 2022 </a:t>
            </a:r>
          </a:p>
          <a:p>
            <a:pPr algn="ctr"/>
            <a:r>
              <a:rPr lang="da-DK" b="1" dirty="0" smtClean="0"/>
              <a:t>- men allerede nu stor stigning i henvendelser i 2023.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9509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76">
            <a:off x="530277" y="2908323"/>
            <a:ext cx="2143125" cy="310515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582">
            <a:off x="2422188" y="461039"/>
            <a:ext cx="2152650" cy="30992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3">
            <a:off x="8883707" y="448333"/>
            <a:ext cx="2924175" cy="416242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31" y="2997417"/>
            <a:ext cx="3642221" cy="3642221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5108713" y="546652"/>
            <a:ext cx="3251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Opstartet 5 nye selvhjælpsgrupper i 2022 =&gt; i alt 11 grupper pr. 31.12.22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8792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38256"/>
            <a:ext cx="11253787" cy="1112955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Udpluk af </a:t>
            </a:r>
            <a:r>
              <a:rPr lang="da-DK" b="1" dirty="0" smtClean="0">
                <a:solidFill>
                  <a:srgbClr val="002060"/>
                </a:solidFill>
              </a:rPr>
              <a:t>arrangementer i 2022 hvor Frivilligcentret </a:t>
            </a:r>
            <a:r>
              <a:rPr lang="da-DK" b="1" dirty="0">
                <a:solidFill>
                  <a:srgbClr val="002060"/>
                </a:solidFill>
              </a:rPr>
              <a:t>har </a:t>
            </a:r>
            <a:r>
              <a:rPr lang="da-DK" b="1" dirty="0" smtClean="0">
                <a:solidFill>
                  <a:srgbClr val="002060"/>
                </a:solidFill>
              </a:rPr>
              <a:t>medvirket: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239115"/>
            <a:ext cx="1619174" cy="1610518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518948" y="1501667"/>
            <a:ext cx="10515600" cy="4351338"/>
          </a:xfrm>
        </p:spPr>
        <p:txBody>
          <a:bodyPr/>
          <a:lstStyle/>
          <a:p>
            <a:r>
              <a:rPr lang="da-DK" i="1" dirty="0">
                <a:solidFill>
                  <a:srgbClr val="002060"/>
                </a:solidFill>
              </a:rPr>
              <a:t>Dialogmøde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smtClean="0">
                <a:solidFill>
                  <a:srgbClr val="002060"/>
                </a:solidFill>
              </a:rPr>
              <a:t>d. 30</a:t>
            </a:r>
            <a:r>
              <a:rPr lang="da-DK" dirty="0">
                <a:solidFill>
                  <a:srgbClr val="002060"/>
                </a:solidFill>
              </a:rPr>
              <a:t>. maj</a:t>
            </a:r>
          </a:p>
          <a:p>
            <a:r>
              <a:rPr lang="da-DK" i="1" dirty="0">
                <a:solidFill>
                  <a:srgbClr val="002060"/>
                </a:solidFill>
              </a:rPr>
              <a:t>Ukrainsk Aften </a:t>
            </a:r>
            <a:r>
              <a:rPr lang="da-DK" dirty="0">
                <a:solidFill>
                  <a:srgbClr val="002060"/>
                </a:solidFill>
              </a:rPr>
              <a:t>d. 7. juni</a:t>
            </a:r>
          </a:p>
          <a:p>
            <a:r>
              <a:rPr lang="da-DK" i="1" dirty="0">
                <a:solidFill>
                  <a:srgbClr val="002060"/>
                </a:solidFill>
              </a:rPr>
              <a:t>Inspirationsaften</a:t>
            </a:r>
            <a:r>
              <a:rPr lang="da-DK" dirty="0">
                <a:solidFill>
                  <a:srgbClr val="002060"/>
                </a:solidFill>
              </a:rPr>
              <a:t> d. 1. september</a:t>
            </a:r>
          </a:p>
          <a:p>
            <a:r>
              <a:rPr lang="da-DK" i="1" dirty="0">
                <a:solidFill>
                  <a:srgbClr val="002060"/>
                </a:solidFill>
              </a:rPr>
              <a:t>Foreningsmesse</a:t>
            </a:r>
            <a:r>
              <a:rPr lang="da-DK" dirty="0">
                <a:solidFill>
                  <a:srgbClr val="002060"/>
                </a:solidFill>
              </a:rPr>
              <a:t> i Strøgcentret d. 3. september</a:t>
            </a:r>
            <a:endParaRPr lang="da-DK" dirty="0"/>
          </a:p>
          <a:p>
            <a:r>
              <a:rPr lang="da-DK" i="1" dirty="0" smtClean="0">
                <a:solidFill>
                  <a:srgbClr val="002060"/>
                </a:solidFill>
              </a:rPr>
              <a:t>FrivilligBørs </a:t>
            </a:r>
            <a:r>
              <a:rPr lang="da-DK" dirty="0" smtClean="0">
                <a:solidFill>
                  <a:srgbClr val="002060"/>
                </a:solidFill>
              </a:rPr>
              <a:t>d.</a:t>
            </a:r>
            <a:r>
              <a:rPr lang="da-DK" i="1" dirty="0" smtClean="0">
                <a:solidFill>
                  <a:srgbClr val="002060"/>
                </a:solidFill>
              </a:rPr>
              <a:t> </a:t>
            </a:r>
            <a:r>
              <a:rPr lang="da-DK" dirty="0" smtClean="0">
                <a:solidFill>
                  <a:srgbClr val="002060"/>
                </a:solidFill>
              </a:rPr>
              <a:t>5</a:t>
            </a:r>
            <a:r>
              <a:rPr lang="da-DK" dirty="0">
                <a:solidFill>
                  <a:srgbClr val="002060"/>
                </a:solidFill>
              </a:rPr>
              <a:t>. oktober</a:t>
            </a:r>
          </a:p>
          <a:p>
            <a:r>
              <a:rPr lang="da-DK" i="1" dirty="0" smtClean="0">
                <a:solidFill>
                  <a:srgbClr val="002060"/>
                </a:solidFill>
              </a:rPr>
              <a:t>Fællesskabsugen</a:t>
            </a:r>
            <a:r>
              <a:rPr lang="da-DK" dirty="0" smtClean="0">
                <a:solidFill>
                  <a:srgbClr val="002060"/>
                </a:solidFill>
              </a:rPr>
              <a:t> d. 5. – 12. oktober </a:t>
            </a:r>
          </a:p>
          <a:p>
            <a:r>
              <a:rPr lang="da-DK" i="1" dirty="0" smtClean="0">
                <a:solidFill>
                  <a:srgbClr val="002060"/>
                </a:solidFill>
              </a:rPr>
              <a:t>March Mod Ensomhed og fællesspisning</a:t>
            </a:r>
            <a:r>
              <a:rPr lang="da-DK" dirty="0" smtClean="0">
                <a:solidFill>
                  <a:srgbClr val="002060"/>
                </a:solidFill>
              </a:rPr>
              <a:t> d. 11. og 12. oktober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83" y="5355603"/>
            <a:ext cx="4613580" cy="99480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728" y="1826056"/>
            <a:ext cx="1943547" cy="1851280"/>
          </a:xfrm>
          <a:prstGeom prst="rect">
            <a:avLst/>
          </a:prstGeom>
        </p:spPr>
      </p:pic>
      <p:pic>
        <p:nvPicPr>
          <p:cNvPr id="8" name="Picture 2" descr="https://scontent.fsvg2-1.fna.fbcdn.net/v/t39.30808-6/342210581_622243723277327_8750027753147453025_n.jpg?_nc_cat=103&amp;ccb=1-7&amp;_nc_sid=8024bb&amp;_nc_ohc=w9Y5vuuRDWIAX8kddIE&amp;_nc_ht=scontent.fsvg2-1.fna&amp;oh=00_AfBY34_bujbYsUa5LsUhGDbptsKvj8rEBfhgMP2XU1_GXw&amp;oe=64465F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88">
            <a:off x="10387013" y="4656795"/>
            <a:ext cx="1223886" cy="12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2" y="5489481"/>
            <a:ext cx="3066580" cy="10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</a:rPr>
              <a:t>Afsluttet 3 projekter i </a:t>
            </a:r>
            <a:r>
              <a:rPr lang="da-DK" b="1" dirty="0" smtClean="0">
                <a:solidFill>
                  <a:srgbClr val="002060"/>
                </a:solidFill>
              </a:rPr>
              <a:t>2022: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273">
            <a:off x="7127610" y="658363"/>
            <a:ext cx="4447309" cy="276813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229">
            <a:off x="250874" y="1556357"/>
            <a:ext cx="4695385" cy="185362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894">
            <a:off x="3497357" y="3467952"/>
            <a:ext cx="3766107" cy="245047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845200" y="3754062"/>
            <a:ext cx="3155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Alle tre projekter kører videre i dag som ”faste” aktiviteter drevet af frivillige </a:t>
            </a:r>
            <a:r>
              <a:rPr lang="da-DK" sz="2800" b="1" dirty="0" smtClean="0">
                <a:sym typeface="Wingdings" panose="05000000000000000000" pitchFamily="2" charset="2"/>
              </a:rPr>
              <a:t>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1875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718</Words>
  <Application>Microsoft Office PowerPoint</Application>
  <PresentationFormat>Widescreen</PresentationFormat>
  <Paragraphs>100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Office-tema</vt:lpstr>
      <vt:lpstr>Dagsorden til generalforsamling i Frivilligcenter Ikast-Brande  Tirsdag d. 25. april 2023 i Bording Hallen, Klochsvej 25, 7441 Bording </vt:lpstr>
      <vt:lpstr>Udpluk af aktiviteter i 2022</vt:lpstr>
      <vt:lpstr>2022 var året hvor vi udarbejdede en ny udviklingsplan og en handleplan for 5 nye indsatsområder i  2023 og 2024.</vt:lpstr>
      <vt:lpstr>Vi har også i 2022 hjulpet forskellige foreninger med at få kontakt til nye frivillige  - og langt flere borgere end tidligere har kigget ind i Frivilligcentret og fået hjælp til at finde et frivilligt job eller en meningsgivende frivillig opgave. </vt:lpstr>
      <vt:lpstr>KURSER i 2022 </vt:lpstr>
      <vt:lpstr>PowerPoint-præsentation</vt:lpstr>
      <vt:lpstr>PowerPoint-præsentation</vt:lpstr>
      <vt:lpstr>Udpluk af arrangementer i 2022 hvor Frivilligcentret har medvirket:</vt:lpstr>
      <vt:lpstr>Afsluttet 3 projekter i 2022:</vt:lpstr>
      <vt:lpstr>Ansøgt om midler til 3 nye projekter i 2022:</vt:lpstr>
      <vt:lpstr>Øvrige midler ansøgt i 2022:</vt:lpstr>
      <vt:lpstr>Fortsat stigning i udlån / udlejning af vores lokaler på Møllegade.</vt:lpstr>
      <vt:lpstr>Generel stigning i antal henvendelser til Frivilligcenteret - også i 2022. </vt:lpstr>
      <vt:lpstr>Aktiviteter der allerede er eller bliver opstartet i 2023: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Dagsorden til generalforsamling i Frivilligcenter Ikast-Brande  Tirsdag d. 25. april 2023 i Bording Hallen, Klochsvej 25, 7441 Bording </dc:title>
  <dc:creator>Frivilligcenter Ikast-Brande</dc:creator>
  <cp:lastModifiedBy>Frivilligcenter Ikast-Brande</cp:lastModifiedBy>
  <cp:revision>2</cp:revision>
  <dcterms:created xsi:type="dcterms:W3CDTF">2023-05-01T12:03:57Z</dcterms:created>
  <dcterms:modified xsi:type="dcterms:W3CDTF">2023-05-02T11:27:02Z</dcterms:modified>
</cp:coreProperties>
</file>